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59" r:id="rId4"/>
    <p:sldId id="260" r:id="rId5"/>
    <p:sldId id="261" r:id="rId6"/>
    <p:sldId id="262" r:id="rId7"/>
    <p:sldId id="263" r:id="rId8"/>
    <p:sldId id="264" r:id="rId9"/>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3" autoAdjust="0"/>
  </p:normalViewPr>
  <p:slideViewPr>
    <p:cSldViewPr>
      <p:cViewPr varScale="1">
        <p:scale>
          <a:sx n="70" d="100"/>
          <a:sy n="70" d="100"/>
        </p:scale>
        <p:origin x="74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E2102FF4-14CE-44D3-9B1C-6F0088CB2870}" type="datetimeFigureOut">
              <a:rPr lang="hr-HR" smtClean="0"/>
              <a:t>06.02.2020.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2FCD406-83CB-4FC8-BC0A-5DA7EBE407DE}" type="slidenum">
              <a:rPr lang="hr-HR" smtClean="0"/>
              <a:t>‹#›</a:t>
            </a:fld>
            <a:endParaRPr lang="hr-H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hr-HR" smtClean="0"/>
              <a:t>Uredite stil naslova matrice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E2102FF4-14CE-44D3-9B1C-6F0088CB2870}" type="datetimeFigureOut">
              <a:rPr lang="hr-HR" smtClean="0"/>
              <a:t>06.02.2020.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2FCD406-83CB-4FC8-BC0A-5DA7EBE407DE}"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hr-HR" smtClean="0"/>
              <a:t>Uredite stil naslova matrice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E2102FF4-14CE-44D3-9B1C-6F0088CB2870}" type="datetimeFigureOut">
              <a:rPr lang="hr-HR" smtClean="0"/>
              <a:t>06.02.2020.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2FCD406-83CB-4FC8-BC0A-5DA7EBE407DE}"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2102FF4-14CE-44D3-9B1C-6F0088CB2870}" type="datetimeFigureOut">
              <a:rPr lang="hr-HR" smtClean="0"/>
              <a:t>06.02.2020.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2FCD406-83CB-4FC8-BC0A-5DA7EBE407DE}" type="slidenum">
              <a:rPr lang="hr-HR" smtClean="0"/>
              <a:t>‹#›</a:t>
            </a:fld>
            <a:endParaRPr lang="hr-HR"/>
          </a:p>
        </p:txBody>
      </p:sp>
      <p:sp>
        <p:nvSpPr>
          <p:cNvPr id="8" name="Title 7"/>
          <p:cNvSpPr>
            <a:spLocks noGrp="1"/>
          </p:cNvSpPr>
          <p:nvPr>
            <p:ph type="title"/>
          </p:nvPr>
        </p:nvSpPr>
        <p:spPr/>
        <p:txBody>
          <a:bodyPr/>
          <a:lstStyle/>
          <a:p>
            <a:r>
              <a:rPr lang="hr-HR" smtClean="0"/>
              <a:t>Uredite stil naslova matrice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hr-HR" smtClean="0"/>
              <a:t>Uredite stil naslova matrice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E2102FF4-14CE-44D3-9B1C-6F0088CB2870}" type="datetimeFigureOut">
              <a:rPr lang="hr-HR" smtClean="0"/>
              <a:t>06.02.2020.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2FCD406-83CB-4FC8-BC0A-5DA7EBE407DE}"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2102FF4-14CE-44D3-9B1C-6F0088CB2870}" type="datetimeFigureOut">
              <a:rPr lang="hr-HR" smtClean="0"/>
              <a:t>06.02.2020.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2FCD406-83CB-4FC8-BC0A-5DA7EBE407DE}" type="slidenum">
              <a:rPr lang="hr-HR" smtClean="0"/>
              <a:t>‹#›</a:t>
            </a:fld>
            <a:endParaRPr lang="hr-HR"/>
          </a:p>
        </p:txBody>
      </p:sp>
      <p:sp>
        <p:nvSpPr>
          <p:cNvPr id="8" name="Title 7"/>
          <p:cNvSpPr>
            <a:spLocks noGrp="1"/>
          </p:cNvSpPr>
          <p:nvPr>
            <p:ph type="title"/>
          </p:nvPr>
        </p:nvSpPr>
        <p:spPr/>
        <p:txBody>
          <a:bodyPr/>
          <a:lstStyle/>
          <a:p>
            <a:r>
              <a:rPr lang="hr-HR" smtClean="0"/>
              <a:t>Uredite stil naslova matrice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hr-HR" smtClean="0"/>
              <a:t>Uredite stilove teksta matrice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E2102FF4-14CE-44D3-9B1C-6F0088CB2870}" type="datetimeFigureOut">
              <a:rPr lang="hr-HR" smtClean="0"/>
              <a:t>06.02.2020.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2FCD406-83CB-4FC8-BC0A-5DA7EBE407DE}" type="slidenum">
              <a:rPr lang="hr-HR" smtClean="0"/>
              <a:t>‹#›</a:t>
            </a:fld>
            <a:endParaRPr lang="hr-HR"/>
          </a:p>
        </p:txBody>
      </p:sp>
      <p:sp>
        <p:nvSpPr>
          <p:cNvPr id="10" name="Title 9"/>
          <p:cNvSpPr>
            <a:spLocks noGrp="1"/>
          </p:cNvSpPr>
          <p:nvPr>
            <p:ph type="title"/>
          </p:nvPr>
        </p:nvSpPr>
        <p:spPr/>
        <p:txBody>
          <a:bodyPr/>
          <a:lstStyle/>
          <a:p>
            <a:r>
              <a:rPr lang="hr-HR" smtClean="0"/>
              <a:t>Uredite stil naslova matrice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E2102FF4-14CE-44D3-9B1C-6F0088CB2870}" type="datetimeFigureOut">
              <a:rPr lang="hr-HR" smtClean="0"/>
              <a:t>06.02.2020.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2FCD406-83CB-4FC8-BC0A-5DA7EBE407DE}"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02FF4-14CE-44D3-9B1C-6F0088CB2870}" type="datetimeFigureOut">
              <a:rPr lang="hr-HR" smtClean="0"/>
              <a:t>06.02.2020.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2FCD406-83CB-4FC8-BC0A-5DA7EBE407DE}"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hr-HR" smtClean="0"/>
              <a:t>Uredite stil naslova matrice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E2102FF4-14CE-44D3-9B1C-6F0088CB2870}" type="datetimeFigureOut">
              <a:rPr lang="hr-HR" smtClean="0"/>
              <a:t>06.02.2020.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2FCD406-83CB-4FC8-BC0A-5DA7EBE407DE}"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E2102FF4-14CE-44D3-9B1C-6F0088CB2870}" type="datetimeFigureOut">
              <a:rPr lang="hr-HR" smtClean="0"/>
              <a:t>06.02.2020.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2FCD406-83CB-4FC8-BC0A-5DA7EBE407DE}" type="slidenum">
              <a:rPr lang="hr-HR" smtClean="0"/>
              <a:t>‹#›</a:t>
            </a:fld>
            <a:endParaRPr lang="hr-H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hr-HR" smtClean="0"/>
              <a:t>Uredite stil naslova matrice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hr-HR" smtClean="0"/>
              <a:t>Uredite stil naslova matrice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2102FF4-14CE-44D3-9B1C-6F0088CB2870}" type="datetimeFigureOut">
              <a:rPr lang="hr-HR" smtClean="0"/>
              <a:t>06.02.2020.</a:t>
            </a:fld>
            <a:endParaRPr lang="hr-H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r-H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2FCD406-83CB-4FC8-BC0A-5DA7EBE407DE}"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2627784" y="3645025"/>
            <a:ext cx="4225454" cy="2289640"/>
          </a:xfrm>
        </p:spPr>
        <p:txBody>
          <a:bodyPr/>
          <a:lstStyle/>
          <a:p>
            <a:endParaRPr lang="hr-HR" dirty="0"/>
          </a:p>
        </p:txBody>
      </p:sp>
      <p:sp>
        <p:nvSpPr>
          <p:cNvPr id="2" name="Naslov 1"/>
          <p:cNvSpPr>
            <a:spLocks noGrp="1"/>
          </p:cNvSpPr>
          <p:nvPr>
            <p:ph type="ctrTitle"/>
          </p:nvPr>
        </p:nvSpPr>
        <p:spPr>
          <a:xfrm>
            <a:off x="817581" y="980729"/>
            <a:ext cx="7175351" cy="2304256"/>
          </a:xfrm>
        </p:spPr>
        <p:txBody>
          <a:bodyPr/>
          <a:lstStyle/>
          <a:p>
            <a:pPr algn="ctr"/>
            <a:r>
              <a:rPr lang="hr-HR" dirty="0" smtClean="0"/>
              <a:t>SIGURNOST NA INTERNETU</a:t>
            </a:r>
            <a:endParaRPr lang="hr-HR" dirty="0"/>
          </a:p>
        </p:txBody>
      </p:sp>
      <p:pic>
        <p:nvPicPr>
          <p:cNvPr id="3074" name="Picture 2" descr="C:\Users\Učenik\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501008"/>
            <a:ext cx="4320480"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187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1" y="764704"/>
            <a:ext cx="2602632" cy="670396"/>
          </a:xfrm>
        </p:spPr>
        <p:txBody>
          <a:bodyPr/>
          <a:lstStyle/>
          <a:p>
            <a:pPr algn="ctr"/>
            <a:r>
              <a:rPr lang="hr-HR" u="sng" dirty="0" smtClean="0"/>
              <a:t>Sigurnost</a:t>
            </a:r>
            <a:endParaRPr lang="hr-HR" u="sng" dirty="0"/>
          </a:p>
        </p:txBody>
      </p:sp>
      <p:sp>
        <p:nvSpPr>
          <p:cNvPr id="3" name="Rezervirano mjesto sadržaja 2"/>
          <p:cNvSpPr>
            <a:spLocks noGrp="1"/>
          </p:cNvSpPr>
          <p:nvPr>
            <p:ph idx="1"/>
          </p:nvPr>
        </p:nvSpPr>
        <p:spPr/>
        <p:txBody>
          <a:bodyPr/>
          <a:lstStyle/>
          <a:p>
            <a:endParaRPr lang="hr-HR" dirty="0"/>
          </a:p>
        </p:txBody>
      </p:sp>
      <p:sp>
        <p:nvSpPr>
          <p:cNvPr id="4" name="Rezervirano mjesto teksta 3"/>
          <p:cNvSpPr>
            <a:spLocks noGrp="1"/>
          </p:cNvSpPr>
          <p:nvPr>
            <p:ph type="body" sz="half" idx="2"/>
          </p:nvPr>
        </p:nvSpPr>
        <p:spPr>
          <a:xfrm>
            <a:off x="1075765" y="1628800"/>
            <a:ext cx="2128083" cy="4008520"/>
          </a:xfrm>
        </p:spPr>
        <p:txBody>
          <a:bodyPr>
            <a:normAutofit/>
          </a:bodyPr>
          <a:lstStyle/>
          <a:p>
            <a:r>
              <a:rPr lang="vi-VN" dirty="0" smtClean="0"/>
              <a:t>Velika većina ljudi danas šalje poruke, slika, snima i sve to objavljuje javno i dijeli sa svima.</a:t>
            </a:r>
            <a:r>
              <a:rPr lang="hr-HR" dirty="0" smtClean="0"/>
              <a:t>Kao </a:t>
            </a:r>
            <a:r>
              <a:rPr lang="vi-VN" dirty="0" smtClean="0"/>
              <a:t>sto zaključavate svoj dom prije izlaska, tako i zaključajte svoj uređaj ili računalo kako biste mu onemogućili neovlašten pristup. Potrebno je svega nekoliko sekundi da dijete ili bilo tko drugi potencijalno klikne ili podijeli nešto što ima posljedicu na privatnost i na kraju sigurnost.</a:t>
            </a:r>
            <a:endParaRPr lang="hr-HR" dirty="0"/>
          </a:p>
        </p:txBody>
      </p:sp>
      <p:pic>
        <p:nvPicPr>
          <p:cNvPr id="1026" name="Picture 2" descr="C:\Users\Učenik\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60648"/>
            <a:ext cx="5112568"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278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DRUŠTVENE MREŽE</a:t>
            </a:r>
            <a:endParaRPr lang="hr-HR" dirty="0"/>
          </a:p>
        </p:txBody>
      </p:sp>
      <p:sp>
        <p:nvSpPr>
          <p:cNvPr id="3" name="Rezervirano mjesto sadržaja 2"/>
          <p:cNvSpPr>
            <a:spLocks noGrp="1"/>
          </p:cNvSpPr>
          <p:nvPr>
            <p:ph idx="1"/>
          </p:nvPr>
        </p:nvSpPr>
        <p:spPr/>
        <p:txBody>
          <a:bodyPr/>
          <a:lstStyle/>
          <a:p>
            <a:endParaRPr lang="hr-HR" dirty="0"/>
          </a:p>
        </p:txBody>
      </p:sp>
      <p:sp>
        <p:nvSpPr>
          <p:cNvPr id="4" name="Rezervirano mjesto teksta 3"/>
          <p:cNvSpPr>
            <a:spLocks noGrp="1"/>
          </p:cNvSpPr>
          <p:nvPr>
            <p:ph type="body" sz="half" idx="2"/>
          </p:nvPr>
        </p:nvSpPr>
        <p:spPr/>
        <p:txBody>
          <a:bodyPr/>
          <a:lstStyle/>
          <a:p>
            <a:r>
              <a:rPr lang="hr-HR" dirty="0" smtClean="0"/>
              <a:t>-Na društvenim mrežama postavi sigurnosnu lozinku.</a:t>
            </a:r>
            <a:endParaRPr lang="hr-HR" dirty="0"/>
          </a:p>
        </p:txBody>
      </p:sp>
      <p:pic>
        <p:nvPicPr>
          <p:cNvPr id="4098" name="Picture 2" descr="C:\Users\Učenik\Desktop\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764704"/>
            <a:ext cx="4104456"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84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teksta 1"/>
          <p:cNvSpPr>
            <a:spLocks noGrp="1"/>
          </p:cNvSpPr>
          <p:nvPr>
            <p:ph type="body" idx="1"/>
          </p:nvPr>
        </p:nvSpPr>
        <p:spPr/>
        <p:txBody>
          <a:bodyPr/>
          <a:lstStyle/>
          <a:p>
            <a:r>
              <a:rPr lang="hr-HR" dirty="0" smtClean="0"/>
              <a:t>Pozitivne strane interneta</a:t>
            </a:r>
            <a:endParaRPr lang="hr-HR" dirty="0"/>
          </a:p>
        </p:txBody>
      </p:sp>
      <p:sp>
        <p:nvSpPr>
          <p:cNvPr id="3" name="Rezervirano mjesto sadržaja 2"/>
          <p:cNvSpPr>
            <a:spLocks noGrp="1"/>
          </p:cNvSpPr>
          <p:nvPr>
            <p:ph sz="half" idx="2"/>
          </p:nvPr>
        </p:nvSpPr>
        <p:spPr/>
        <p:txBody>
          <a:bodyPr/>
          <a:lstStyle/>
          <a:p>
            <a:endParaRPr lang="hr-HR"/>
          </a:p>
        </p:txBody>
      </p:sp>
      <p:sp>
        <p:nvSpPr>
          <p:cNvPr id="4" name="Rezervirano mjesto teksta 3"/>
          <p:cNvSpPr>
            <a:spLocks noGrp="1"/>
          </p:cNvSpPr>
          <p:nvPr>
            <p:ph type="body" sz="quarter" idx="3"/>
          </p:nvPr>
        </p:nvSpPr>
        <p:spPr/>
        <p:txBody>
          <a:bodyPr/>
          <a:lstStyle/>
          <a:p>
            <a:r>
              <a:rPr lang="hr-HR" dirty="0" smtClean="0"/>
              <a:t>Negativne strane interneta</a:t>
            </a:r>
            <a:endParaRPr lang="hr-HR" dirty="0"/>
          </a:p>
        </p:txBody>
      </p:sp>
      <p:sp>
        <p:nvSpPr>
          <p:cNvPr id="5" name="Rezervirano mjesto sadržaja 4"/>
          <p:cNvSpPr>
            <a:spLocks noGrp="1"/>
          </p:cNvSpPr>
          <p:nvPr>
            <p:ph sz="quarter" idx="4"/>
          </p:nvPr>
        </p:nvSpPr>
        <p:spPr/>
        <p:txBody>
          <a:bodyPr/>
          <a:lstStyle/>
          <a:p>
            <a:endParaRPr lang="hr-HR" dirty="0"/>
          </a:p>
        </p:txBody>
      </p:sp>
      <p:sp>
        <p:nvSpPr>
          <p:cNvPr id="6" name="Naslov 5"/>
          <p:cNvSpPr>
            <a:spLocks noGrp="1"/>
          </p:cNvSpPr>
          <p:nvPr>
            <p:ph type="title"/>
          </p:nvPr>
        </p:nvSpPr>
        <p:spPr>
          <a:xfrm>
            <a:off x="1793289" y="4372168"/>
            <a:ext cx="5875055" cy="1577112"/>
          </a:xfrm>
        </p:spPr>
        <p:txBody>
          <a:bodyPr/>
          <a:lstStyle/>
          <a:p>
            <a:pPr algn="ctr"/>
            <a:r>
              <a:rPr lang="hr-HR" dirty="0" smtClean="0"/>
              <a:t>Internet</a:t>
            </a:r>
            <a:endParaRPr lang="hr-HR" dirty="0"/>
          </a:p>
        </p:txBody>
      </p:sp>
      <p:pic>
        <p:nvPicPr>
          <p:cNvPr id="6146" name="Picture 2" descr="C:\Users\Učenik\Desktop\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12776"/>
            <a:ext cx="3312368" cy="2736304"/>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Učenik\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412776"/>
            <a:ext cx="338437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844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Učenik\Desktop\314-osnovna-pravila-koritenja-interneta-1-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9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8999" r="8999"/>
          <a:stretch>
            <a:fillRect/>
          </a:stretch>
        </p:blipFill>
        <p:spPr/>
      </p:pic>
      <p:sp>
        <p:nvSpPr>
          <p:cNvPr id="3" name="Rezervirano mjesto teksta 2"/>
          <p:cNvSpPr>
            <a:spLocks noGrp="1"/>
          </p:cNvSpPr>
          <p:nvPr>
            <p:ph type="body" sz="half" idx="2"/>
          </p:nvPr>
        </p:nvSpPr>
        <p:spPr/>
        <p:txBody>
          <a:bodyPr/>
          <a:lstStyle/>
          <a:p>
            <a:r>
              <a:rPr lang="it-IT" dirty="0"/>
              <a:t>1. </a:t>
            </a:r>
            <a:r>
              <a:rPr lang="it-IT" dirty="0" err="1"/>
              <a:t>Obranite</a:t>
            </a:r>
            <a:r>
              <a:rPr lang="it-IT" dirty="0"/>
              <a:t> </a:t>
            </a:r>
            <a:r>
              <a:rPr lang="it-IT" dirty="0" err="1"/>
              <a:t>svoje</a:t>
            </a:r>
            <a:r>
              <a:rPr lang="it-IT" dirty="0"/>
              <a:t> </a:t>
            </a:r>
            <a:r>
              <a:rPr lang="it-IT" dirty="0" err="1"/>
              <a:t>računalo</a:t>
            </a:r>
            <a:r>
              <a:rPr lang="it-IT" dirty="0"/>
              <a:t>, </a:t>
            </a:r>
            <a:r>
              <a:rPr lang="it-IT" dirty="0" err="1"/>
              <a:t>mobitel</a:t>
            </a:r>
            <a:r>
              <a:rPr lang="it-IT" dirty="0"/>
              <a:t> ili </a:t>
            </a:r>
            <a:r>
              <a:rPr lang="it-IT" dirty="0" err="1" smtClean="0"/>
              <a:t>tablet</a:t>
            </a:r>
            <a:endParaRPr lang="hr-HR" dirty="0" smtClean="0"/>
          </a:p>
          <a:p>
            <a:r>
              <a:rPr lang="hr-HR" dirty="0"/>
              <a:t>2. Osigurajte svoje </a:t>
            </a:r>
            <a:r>
              <a:rPr lang="hr-HR" dirty="0" smtClean="0"/>
              <a:t>podatke</a:t>
            </a:r>
          </a:p>
          <a:p>
            <a:r>
              <a:rPr lang="hr-HR" dirty="0"/>
              <a:t>3. Pazite gdje ćete </a:t>
            </a:r>
            <a:r>
              <a:rPr lang="hr-HR" dirty="0" smtClean="0"/>
              <a:t>kliknuti</a:t>
            </a:r>
          </a:p>
          <a:p>
            <a:r>
              <a:rPr lang="hr-HR" dirty="0"/>
              <a:t>4. Zaštitite svoj </a:t>
            </a:r>
            <a:r>
              <a:rPr lang="hr-HR" dirty="0" smtClean="0"/>
              <a:t>identitet</a:t>
            </a:r>
          </a:p>
          <a:p>
            <a:r>
              <a:rPr lang="hr-HR" dirty="0"/>
              <a:t>5. Izbjegnite prevare</a:t>
            </a:r>
          </a:p>
        </p:txBody>
      </p:sp>
      <p:sp>
        <p:nvSpPr>
          <p:cNvPr id="4" name="Naslov 3"/>
          <p:cNvSpPr>
            <a:spLocks noGrp="1"/>
          </p:cNvSpPr>
          <p:nvPr>
            <p:ph type="title"/>
          </p:nvPr>
        </p:nvSpPr>
        <p:spPr/>
        <p:txBody>
          <a:bodyPr/>
          <a:lstStyle/>
          <a:p>
            <a:pPr algn="ctr"/>
            <a:r>
              <a:rPr lang="hr-HR" dirty="0" smtClean="0"/>
              <a:t>OPREZ!</a:t>
            </a:r>
            <a:endParaRPr lang="hr-HR" dirty="0"/>
          </a:p>
        </p:txBody>
      </p:sp>
    </p:spTree>
    <p:extLst>
      <p:ext uri="{BB962C8B-B14F-4D97-AF65-F5344CB8AC3E}">
        <p14:creationId xmlns:p14="http://schemas.microsoft.com/office/powerpoint/2010/main" val="317908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03649" y="4077072"/>
            <a:ext cx="6624735" cy="2232248"/>
          </a:xfrm>
        </p:spPr>
        <p:txBody>
          <a:bodyPr/>
          <a:lstStyle/>
          <a:p>
            <a:pPr algn="ctr"/>
            <a:r>
              <a:rPr lang="hr-HR" dirty="0" smtClean="0"/>
              <a:t>Svake godine u veljači se odvija Dan Sigurnijeg Interneta</a:t>
            </a:r>
            <a:endParaRPr lang="hr-HR" dirty="0"/>
          </a:p>
        </p:txBody>
      </p:sp>
      <p:pic>
        <p:nvPicPr>
          <p:cNvPr id="4" name="Rezervirano mjesto sadržaja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979712" y="1268760"/>
            <a:ext cx="5112568" cy="2448272"/>
          </a:xfrm>
        </p:spPr>
      </p:pic>
    </p:spTree>
    <p:extLst>
      <p:ext uri="{BB962C8B-B14F-4D97-AF65-F5344CB8AC3E}">
        <p14:creationId xmlns:p14="http://schemas.microsoft.com/office/powerpoint/2010/main" val="344884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HVALA NA PAŽNJI</a:t>
            </a:r>
            <a:br>
              <a:rPr lang="hr-HR" dirty="0" smtClean="0"/>
            </a:br>
            <a:r>
              <a:rPr lang="hr-HR" dirty="0" smtClean="0"/>
              <a:t>NADAMO SE DA STE UŽIVALI</a:t>
            </a:r>
            <a:endParaRPr lang="hr-HR" dirty="0"/>
          </a:p>
        </p:txBody>
      </p:sp>
      <p:sp>
        <p:nvSpPr>
          <p:cNvPr id="3" name="Rezervirano mjesto teksta 2"/>
          <p:cNvSpPr>
            <a:spLocks noGrp="1"/>
          </p:cNvSpPr>
          <p:nvPr>
            <p:ph type="body" idx="1"/>
          </p:nvPr>
        </p:nvSpPr>
        <p:spPr/>
        <p:txBody>
          <a:bodyPr/>
          <a:lstStyle/>
          <a:p>
            <a:r>
              <a:rPr lang="hr-HR" dirty="0" smtClean="0"/>
              <a:t>Izradile:Petra </a:t>
            </a:r>
            <a:r>
              <a:rPr lang="hr-HR" dirty="0" err="1" smtClean="0"/>
              <a:t>Mandac</a:t>
            </a:r>
            <a:r>
              <a:rPr lang="hr-HR" dirty="0" smtClean="0"/>
              <a:t> i Nikolina Poljak</a:t>
            </a:r>
            <a:endParaRPr lang="hr-HR" dirty="0"/>
          </a:p>
        </p:txBody>
      </p:sp>
    </p:spTree>
    <p:extLst>
      <p:ext uri="{BB962C8B-B14F-4D97-AF65-F5344CB8AC3E}">
        <p14:creationId xmlns:p14="http://schemas.microsoft.com/office/powerpoint/2010/main" val="2815576766"/>
      </p:ext>
    </p:extLst>
  </p:cSld>
  <p:clrMapOvr>
    <a:masterClrMapping/>
  </p:clrMapOvr>
</p:sld>
</file>

<file path=ppt/theme/theme1.xml><?xml version="1.0" encoding="utf-8"?>
<a:theme xmlns:a="http://schemas.openxmlformats.org/drawingml/2006/main" name="Mlazno strujanje">
  <a:themeElements>
    <a:clrScheme name="Mlazno strujanj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Mlazno strujanj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lazno strujanj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53</TotalTime>
  <Words>136</Words>
  <Application>Microsoft Office PowerPoint</Application>
  <PresentationFormat>On-screen Show (4:3)</PresentationFormat>
  <Paragraphs>17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Georgia</vt:lpstr>
      <vt:lpstr>Trebuchet MS</vt:lpstr>
      <vt:lpstr>Mlazno strujanje</vt:lpstr>
      <vt:lpstr>SIGURNOST NA INTERNETU</vt:lpstr>
      <vt:lpstr>Sigurnost</vt:lpstr>
      <vt:lpstr>DRUŠTVENE MREŽE</vt:lpstr>
      <vt:lpstr>Internet</vt:lpstr>
      <vt:lpstr>PowerPoint Presentation</vt:lpstr>
      <vt:lpstr>OPREZ!</vt:lpstr>
      <vt:lpstr>Svake godine u veljači se odvija Dan Sigurnijeg Interneta</vt:lpstr>
      <vt:lpstr>HVALA NA PAŽNJI NADAMO SE DA STE UŽIVALI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Učenik</dc:creator>
  <cp:lastModifiedBy>nada ratkovic</cp:lastModifiedBy>
  <cp:revision>6</cp:revision>
  <dcterms:created xsi:type="dcterms:W3CDTF">2020-02-05T07:15:23Z</dcterms:created>
  <dcterms:modified xsi:type="dcterms:W3CDTF">2020-02-06T17:52:00Z</dcterms:modified>
</cp:coreProperties>
</file>